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7" r:id="rId5"/>
    <p:sldId id="258" r:id="rId6"/>
    <p:sldId id="259" r:id="rId7"/>
    <p:sldId id="265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94"/>
  </p:normalViewPr>
  <p:slideViewPr>
    <p:cSldViewPr snapToGrid="0">
      <p:cViewPr varScale="1">
        <p:scale>
          <a:sx n="107" d="100"/>
          <a:sy n="107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8B1C3-9B53-EE4D-978E-27C29DE9B7CC}" type="datetimeFigureOut">
              <a:rPr lang="en-DK" smtClean="0"/>
              <a:t>03/05/2025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6A637-D3FC-4046-B7E4-58999EB648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341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UB speksit lyhyesti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6A637-D3FC-4046-B7E4-58999EB64838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9793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FB234-7212-B17F-4958-CC8055C5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490ED5-4CA5-AD87-5C4E-E933AC9A8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345F7-82D0-1556-2CCA-24A34C4A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F38FC5-F845-ED2E-8402-E71670C1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EA6CF0-5594-007A-5497-0842D2E1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2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09E4D-6BC9-F76B-1830-DEC66794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D24C65-C2A0-E08E-F015-D69461BB1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806F29-DAC8-73BA-4E28-0AD7781D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0DCB88-25EA-65C5-FE83-21DC92B6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98C588-D3F6-915B-25B6-48F44922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2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4809CD5-2543-5E32-59FA-A3AD4F6E8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886434-F6F2-5705-58D5-A13A0367A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E2859C-0120-F4F6-2EAE-9D4D29F3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472AD3-61F1-C832-0341-9452E97C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9685FC-6FFC-B0F1-7C2D-3EDA057D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1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050398-22E2-2DCF-604C-3E9A3F39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B78EFC-5EC2-9FCF-6A0D-9049C3F7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B55D6C-6D11-010B-0DC3-1382BCCE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8A53C-EAC3-97E6-D9CB-E365AEB9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D3939A-E76E-35C0-85EE-F83636A0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77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4519F-2E5E-909B-3A50-7C819139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DF7EF2-1EEE-8BDA-2C7A-578637D1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8A4A86-07A5-CCBA-1DC1-7480D618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1875BE-E6F2-FD37-95FD-5EB87C03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C6CBA7-8B35-E6E1-809E-804986C6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54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46AE20-03B6-DFE8-63F8-D262EEFC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FB6FC-64FC-DE78-97D0-A11E2C69C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302529-5B37-EA70-0A64-620FFA36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B71D4A-F4A3-FD85-24FB-3F559390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306C9F-7135-B757-1E3D-C0BE90AC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B49D82-F220-1180-6410-C7F2D9BC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2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383BC-9121-78B5-6C15-375A047E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593B05-9ABD-52B2-7B88-F1C80787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65459B-4489-0536-5C11-2DBC9FBB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B3C331A-FF7C-E39B-2D46-3282117F1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96EA061-0069-C2A3-D2C1-551288EB0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4110911-7C0F-3428-8685-4F46D05B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290EB55-E326-7584-6678-03C7D774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AD7287-3A46-5504-86B4-8DB5621B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95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DC0EE-66B5-0B5B-7EBE-2BBBF646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A094A65-93CF-986A-CE74-823EBB5C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C6D053-D7D9-E893-5951-EA10DB30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1C34C4-D739-1729-C68E-DEEA2D4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88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E0BAF6-624F-4D41-E2B8-CC229495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5600BCB-3E29-029A-95D2-A4C85814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9873F89-7FAF-5DBA-BCA8-5F2E5906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60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71410-0B0A-7100-7363-0BB0066B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14F33B-6A25-20EF-5F01-4BABB54B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A3E18A-DD01-6DA9-8058-B0D33B27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E1E3A3-1823-1C42-D5E5-C2AD95BC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59CB1C-F586-DE30-732C-CE19982E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8B6A25-EF68-9DBC-50C9-CD40AF56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4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9B5CC5-61E8-DF12-EA49-1EA1CC55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D827808-D5C3-57CB-C8B3-9975E412C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08EDDA-46D2-B80E-017D-637542D92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062C40-7EBD-E342-584F-5C43E233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886CE8-CF51-E6E6-47A2-FA62BB25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155138-CF45-AB19-0974-5E0E2904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47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38198B-BD90-3A18-1AF4-E5E665F6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A19006-6922-018D-6984-B20F35CA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464280-5DD4-724D-FB34-32807AED9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19374-D61B-5A44-B214-663D567A0F41}" type="datetimeFigureOut">
              <a:rPr lang="fi-FI" smtClean="0"/>
              <a:t>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E98728-BA25-E481-F268-03E41D708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9A92A0-C917-FB21-9066-8F5BAFE83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2A097-212B-4642-81B4-AD1D32A717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77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844373-2C10-4009-B7EA-3CF51340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7306E8-BA5E-A45E-9B83-8BA651DB4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fi-FI" sz="5200" dirty="0">
                <a:solidFill>
                  <a:schemeClr val="bg1"/>
                </a:solidFill>
              </a:rPr>
              <a:t>UNBROKEN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12313E-2E38-8F85-61CE-E10B9B388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Suomen ensimmäinen </a:t>
            </a:r>
            <a:r>
              <a:rPr lang="fi-FI" dirty="0" err="1">
                <a:solidFill>
                  <a:schemeClr val="bg1"/>
                </a:solidFill>
              </a:rPr>
              <a:t>CrossFit</a:t>
            </a:r>
            <a:r>
              <a:rPr lang="fi-FI" dirty="0">
                <a:solidFill>
                  <a:schemeClr val="bg1"/>
                </a:solidFill>
              </a:rPr>
              <a:t> EXPO</a:t>
            </a:r>
          </a:p>
          <a:p>
            <a:r>
              <a:rPr lang="fi-FI" dirty="0">
                <a:solidFill>
                  <a:schemeClr val="bg1"/>
                </a:solidFill>
              </a:rPr>
              <a:t>26.-28.9.2025 </a:t>
            </a:r>
          </a:p>
          <a:p>
            <a:r>
              <a:rPr lang="fi-FI" dirty="0">
                <a:solidFill>
                  <a:schemeClr val="bg1"/>
                </a:solidFill>
              </a:rPr>
              <a:t>Vantaa, Energia Areena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086F5-290F-43BC-8A5F-AA48DA80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FE62CD-B7BF-4E72-B3A4-EF70C3DAF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58BB09-35C2-4EAD-A800-B39E4CA4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Kuva 12" descr="Kuva, joka sisältää kohteen vaate, henkilö, Matkatavarat ja laukut, käsilaukku&#10;&#10;Kuvaus luotu automaattisesti">
            <a:extLst>
              <a:ext uri="{FF2B5EF4-FFF2-40B4-BE49-F238E27FC236}">
                <a16:creationId xmlns:a16="http://schemas.microsoft.com/office/drawing/2014/main" id="{54958B19-FC9C-2064-F12C-13D72B1FD8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690882" cy="3333740"/>
          </a:xfrm>
          <a:custGeom>
            <a:avLst/>
            <a:gdLst/>
            <a:ahLst/>
            <a:cxnLst/>
            <a:rect l="l" t="t" r="r" b="b"/>
            <a:pathLst>
              <a:path w="3690902" h="333375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690902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9" name="Kuva 8" descr="Kuva, joka sisältää kohteen vaate, henkilö, tietokone, Ihmisen kasvot&#10;&#10;Kuvaus luotu automaattisesti">
            <a:extLst>
              <a:ext uri="{FF2B5EF4-FFF2-40B4-BE49-F238E27FC236}">
                <a16:creationId xmlns:a16="http://schemas.microsoft.com/office/drawing/2014/main" id="{3537E5C7-4271-7B6B-4EB0-2DFFF7C114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1916" y="1"/>
            <a:ext cx="3910084" cy="3333747"/>
          </a:xfrm>
          <a:custGeom>
            <a:avLst/>
            <a:gdLst/>
            <a:ahLst/>
            <a:cxnLst/>
            <a:rect l="l" t="t" r="r" b="b"/>
            <a:pathLst>
              <a:path w="3910084" h="3333747">
                <a:moveTo>
                  <a:pt x="118775" y="0"/>
                </a:moveTo>
                <a:lnTo>
                  <a:pt x="3910084" y="0"/>
                </a:lnTo>
                <a:lnTo>
                  <a:pt x="3910084" y="3333747"/>
                </a:lnTo>
                <a:lnTo>
                  <a:pt x="203835" y="3333747"/>
                </a:lnTo>
                <a:lnTo>
                  <a:pt x="0" y="803615"/>
                </a:lnTo>
                <a:close/>
              </a:path>
            </a:pathLst>
          </a:custGeom>
        </p:spPr>
      </p:pic>
      <p:pic>
        <p:nvPicPr>
          <p:cNvPr id="11" name="Kuva 10" descr="Kuva, joka sisältää kohteen vaate, henkilö, mies, jalkineet&#10;&#10;Kuvaus luotu automaattisesti">
            <a:extLst>
              <a:ext uri="{FF2B5EF4-FFF2-40B4-BE49-F238E27FC236}">
                <a16:creationId xmlns:a16="http://schemas.microsoft.com/office/drawing/2014/main" id="{136EBE24-7580-6A50-482D-E00C0B9D0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24255"/>
            <a:ext cx="3910064" cy="3333745"/>
          </a:xfrm>
          <a:custGeom>
            <a:avLst/>
            <a:gdLst/>
            <a:ahLst/>
            <a:cxnLst/>
            <a:rect l="l" t="t" r="r" b="b"/>
            <a:pathLst>
              <a:path w="3910084" h="3333745">
                <a:moveTo>
                  <a:pt x="0" y="0"/>
                </a:moveTo>
                <a:lnTo>
                  <a:pt x="3706250" y="0"/>
                </a:lnTo>
                <a:lnTo>
                  <a:pt x="3910084" y="2530130"/>
                </a:lnTo>
                <a:lnTo>
                  <a:pt x="3791309" y="3333745"/>
                </a:ln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220991A-5EB0-44E3-B615-BDCA59E6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BE570C-9796-4356-8D50-B25FFB05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72FE4A-0FC7-4162-85F2-63D0FE67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Kuva 4" descr="Kuva, joka sisältää kohteen henkilö, vaate, mies, piha-&#10;&#10;Kuvaus luotu automaattisesti">
            <a:extLst>
              <a:ext uri="{FF2B5EF4-FFF2-40B4-BE49-F238E27FC236}">
                <a16:creationId xmlns:a16="http://schemas.microsoft.com/office/drawing/2014/main" id="{98B462C1-CF75-9BD5-E7BB-6B90560676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504168" y="3562350"/>
            <a:ext cx="3687832" cy="3295650"/>
          </a:xfrm>
          <a:custGeom>
            <a:avLst/>
            <a:gdLst/>
            <a:ahLst/>
            <a:cxnLst/>
            <a:rect l="l" t="t" r="r" b="b"/>
            <a:pathLst>
              <a:path w="3687832" h="3295650">
                <a:moveTo>
                  <a:pt x="3687832" y="0"/>
                </a:moveTo>
                <a:lnTo>
                  <a:pt x="3687832" y="3295650"/>
                </a:lnTo>
                <a:lnTo>
                  <a:pt x="691450" y="3295650"/>
                </a:lnTo>
                <a:lnTo>
                  <a:pt x="124499" y="1545374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D1A57D-77BC-4EEC-819E-6F5EEF34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13AB8E-CB2A-4854-8A54-923C07FC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F5CCDF-B355-4127-8062-39039B53D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73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E6402-C6EA-A704-9E71-91EC2296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66" y="548640"/>
            <a:ext cx="3871142" cy="5431536"/>
          </a:xfrm>
        </p:spPr>
        <p:txBody>
          <a:bodyPr>
            <a:normAutofit/>
          </a:bodyPr>
          <a:lstStyle/>
          <a:p>
            <a:r>
              <a:rPr lang="en-DK" sz="5400" b="1" dirty="0"/>
              <a:t>UNBROKEN</a:t>
            </a:r>
            <a:br>
              <a:rPr lang="en-DK" sz="5400" b="1" dirty="0"/>
            </a:br>
            <a:r>
              <a:rPr lang="en-DK" sz="5400" b="1" dirty="0"/>
              <a:t>2025</a:t>
            </a:r>
            <a:br>
              <a:rPr lang="en-DK" sz="5400" b="1" dirty="0"/>
            </a:br>
            <a:r>
              <a:rPr lang="en-DK" sz="3600" i="1" dirty="0"/>
              <a:t>26.-28.9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8166-53D5-1164-C0C6-FD949420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DK" sz="2200" dirty="0"/>
              <a:t>Perjantai 26.9</a:t>
            </a:r>
          </a:p>
          <a:p>
            <a:pPr lvl="1"/>
            <a:r>
              <a:rPr lang="en-DK" sz="1800" dirty="0"/>
              <a:t>Ensimmäinen kilpailupäivä. Perinteisesti jokin spesiaali/yllättävä laji.</a:t>
            </a:r>
          </a:p>
          <a:p>
            <a:pPr lvl="1"/>
            <a:r>
              <a:rPr lang="en-DK" sz="1800" dirty="0"/>
              <a:t>Ei erikseen yleisöä/myytyjä yleisölippuja</a:t>
            </a:r>
          </a:p>
          <a:p>
            <a:pPr lvl="1"/>
            <a:r>
              <a:rPr lang="en-DK" sz="1800" dirty="0"/>
              <a:t>Yht.kumppaneille/expo-esittelijöille varattu päivä ständien pystyttämiseen Energia Areenalla</a:t>
            </a:r>
          </a:p>
          <a:p>
            <a:r>
              <a:rPr lang="en-DK" sz="2200" dirty="0"/>
              <a:t>Lauantai 27.9</a:t>
            </a:r>
          </a:p>
          <a:p>
            <a:pPr lvl="1"/>
            <a:r>
              <a:rPr lang="en-DK" sz="1800" dirty="0"/>
              <a:t>Toinen kilpailupäivä, Energia Areenalla sisällä</a:t>
            </a:r>
          </a:p>
          <a:p>
            <a:pPr lvl="1"/>
            <a:r>
              <a:rPr lang="en-DK" sz="1800" dirty="0"/>
              <a:t>Yleisölle avoin, lipunmyynti joko yksittäiselle päivälle tai kahden päivän paketti</a:t>
            </a:r>
          </a:p>
          <a:p>
            <a:pPr lvl="1"/>
            <a:r>
              <a:rPr lang="en-DK" sz="1800" dirty="0"/>
              <a:t>Masters-sarjojen finaalipäivä</a:t>
            </a:r>
          </a:p>
          <a:p>
            <a:r>
              <a:rPr lang="en-DK" sz="2200" dirty="0"/>
              <a:t>Sunnuntai 28.9</a:t>
            </a:r>
          </a:p>
          <a:p>
            <a:pPr lvl="1"/>
            <a:r>
              <a:rPr lang="en-DK" sz="1800" dirty="0"/>
              <a:t>Viimeinen kilpailupäivä, Energia Areenalla </a:t>
            </a:r>
          </a:p>
          <a:p>
            <a:pPr lvl="1"/>
            <a:r>
              <a:rPr lang="en-DK" sz="1800" dirty="0"/>
              <a:t>RX-sarjan finaalipäivä</a:t>
            </a:r>
          </a:p>
          <a:p>
            <a:pPr lvl="1"/>
            <a:r>
              <a:rPr lang="en-DK" sz="1800" dirty="0"/>
              <a:t>Yleisölle avoin lipulla, kuten lauantai.</a:t>
            </a:r>
          </a:p>
        </p:txBody>
      </p:sp>
    </p:spTree>
    <p:extLst>
      <p:ext uri="{BB962C8B-B14F-4D97-AF65-F5344CB8AC3E}">
        <p14:creationId xmlns:p14="http://schemas.microsoft.com/office/powerpoint/2010/main" val="190868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DE5EC-9946-FD1D-2A4A-C5EBA7ED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2858B8-F6EB-790A-7FEA-D3BF9C33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5AFAF-A71D-9873-EE2F-0BE688B1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96" y="548640"/>
            <a:ext cx="4309792" cy="5431536"/>
          </a:xfrm>
        </p:spPr>
        <p:txBody>
          <a:bodyPr>
            <a:normAutofit/>
          </a:bodyPr>
          <a:lstStyle/>
          <a:p>
            <a:r>
              <a:rPr lang="en-DK" sz="4000" b="1" dirty="0"/>
              <a:t>EXPO </a:t>
            </a:r>
            <a:br>
              <a:rPr lang="en-DK" sz="3200" b="1" dirty="0"/>
            </a:br>
            <a:r>
              <a:rPr lang="en-DK" sz="3200" b="1" dirty="0"/>
              <a:t>ja yhteistyökumppanit</a:t>
            </a:r>
            <a:br>
              <a:rPr lang="en-DK" sz="5400" b="1" dirty="0"/>
            </a:br>
            <a:endParaRPr lang="en-DK" sz="3600" i="1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90F44130-77A2-AC1B-A7AD-E44416C5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08E-ED46-88D8-8AA7-2605AD00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DK" sz="2400" dirty="0"/>
              <a:t>Tänä vuonna halusimme mahdollistaa brändien mukana olon kahdella tavalla:</a:t>
            </a:r>
            <a:br>
              <a:rPr lang="en-DK" sz="2400" dirty="0"/>
            </a:br>
            <a:endParaRPr lang="en-DK" sz="2400" dirty="0"/>
          </a:p>
          <a:p>
            <a:r>
              <a:rPr lang="en-DK" sz="2000" dirty="0"/>
              <a:t>UB EXPO-ständi</a:t>
            </a:r>
          </a:p>
          <a:p>
            <a:pPr lvl="1"/>
            <a:r>
              <a:rPr lang="en-DK" sz="1600" dirty="0"/>
              <a:t>Ständipaikka areenan ylätasolla, sisääntulo kerros. </a:t>
            </a:r>
          </a:p>
          <a:p>
            <a:pPr lvl="1"/>
            <a:r>
              <a:rPr lang="en-DK" sz="1600" dirty="0"/>
              <a:t>Näkyvyys sosiaalisessa mediassa</a:t>
            </a:r>
          </a:p>
          <a:p>
            <a:pPr lvl="1"/>
            <a:r>
              <a:rPr lang="en-DK" sz="1600" dirty="0"/>
              <a:t>Yritysnäkyvyys ja info nettisivuilla</a:t>
            </a:r>
          </a:p>
          <a:p>
            <a:r>
              <a:rPr lang="en-DK" sz="2000" dirty="0"/>
              <a:t>UB Yhteistyökumppani</a:t>
            </a:r>
          </a:p>
          <a:p>
            <a:pPr lvl="1"/>
            <a:r>
              <a:rPr lang="en-DK" sz="1600" dirty="0"/>
              <a:t>EXPO-paketin sisältö</a:t>
            </a:r>
          </a:p>
          <a:p>
            <a:pPr lvl="1"/>
            <a:r>
              <a:rPr lang="en-DK" sz="1600" dirty="0"/>
              <a:t>Mahdollisuus toimia lajin sponsorina </a:t>
            </a:r>
            <a:br>
              <a:rPr lang="en-DK" sz="1600" dirty="0"/>
            </a:br>
            <a:r>
              <a:rPr lang="en-DK" sz="1600" dirty="0"/>
              <a:t>(esim. muodossa: Laji 1 powered by Yritys XYZ)</a:t>
            </a:r>
          </a:p>
        </p:txBody>
      </p:sp>
    </p:spTree>
    <p:extLst>
      <p:ext uri="{BB962C8B-B14F-4D97-AF65-F5344CB8AC3E}">
        <p14:creationId xmlns:p14="http://schemas.microsoft.com/office/powerpoint/2010/main" val="192010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3E6494-7821-7C55-D8CF-899FAB97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Ständipaikka, lite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AF0921-A1D0-FF92-E0A1-C5148BAD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1500" dirty="0" err="1"/>
              <a:t>Expoständi</a:t>
            </a:r>
            <a:r>
              <a:rPr lang="fi-FI" sz="1500" dirty="0"/>
              <a:t> 2x2m kilpailutapahtumasta </a:t>
            </a:r>
            <a:r>
              <a:rPr lang="fi-FI" sz="1500" u="sng" dirty="0"/>
              <a:t>kahdeksi päiväksi</a:t>
            </a:r>
          </a:p>
          <a:p>
            <a:r>
              <a:rPr lang="fi-FI" sz="1500" dirty="0"/>
              <a:t>Yrityksen logo / tunnisteet sekä yritysesittely kilpailun nettisivuilla</a:t>
            </a:r>
          </a:p>
          <a:p>
            <a:r>
              <a:rPr lang="fi-FI" sz="1500" dirty="0"/>
              <a:t>Sosiaalisen median julkaisu </a:t>
            </a:r>
            <a:r>
              <a:rPr lang="fi-FI" sz="1500" dirty="0" err="1"/>
              <a:t>Unbroken</a:t>
            </a:r>
            <a:r>
              <a:rPr lang="fi-FI" sz="1500" dirty="0"/>
              <a:t> –tapahtuman </a:t>
            </a:r>
            <a:r>
              <a:rPr lang="fi-FI" sz="1500" dirty="0" err="1"/>
              <a:t>instagram-</a:t>
            </a:r>
            <a:r>
              <a:rPr lang="fi-FI" sz="1500" dirty="0"/>
              <a:t> ja </a:t>
            </a:r>
            <a:r>
              <a:rPr lang="fi-FI" sz="1500" dirty="0" err="1"/>
              <a:t>facebook</a:t>
            </a:r>
            <a:r>
              <a:rPr lang="fi-FI" sz="1500" dirty="0"/>
              <a:t>-kanavissa</a:t>
            </a:r>
          </a:p>
          <a:p>
            <a:r>
              <a:rPr lang="fi-FI" sz="1500" dirty="0"/>
              <a:t>Optiona: 55” näyttö (240€ +alv), Roll </a:t>
            </a:r>
            <a:r>
              <a:rPr lang="fi-FI" sz="1500" dirty="0" err="1"/>
              <a:t>Up</a:t>
            </a:r>
            <a:r>
              <a:rPr lang="fi-FI" sz="1500" dirty="0"/>
              <a:t> (165€+alv), messumatot (100€+alv)</a:t>
            </a:r>
          </a:p>
          <a:p>
            <a:pPr lvl="1"/>
            <a:r>
              <a:rPr lang="fi-FI" sz="1100" dirty="0"/>
              <a:t>Tarkemmat </a:t>
            </a:r>
            <a:r>
              <a:rPr lang="fi-FI" sz="1100" dirty="0" err="1"/>
              <a:t>ständien</a:t>
            </a:r>
            <a:r>
              <a:rPr lang="fi-FI" sz="1100" dirty="0"/>
              <a:t> lisäosat sovitaan yhteistyökumppanimme kanssa.</a:t>
            </a:r>
          </a:p>
          <a:p>
            <a:endParaRPr lang="fi-FI" sz="1500" dirty="0"/>
          </a:p>
          <a:p>
            <a:pPr marL="0" indent="0">
              <a:buNone/>
            </a:pPr>
            <a:r>
              <a:rPr lang="fi-FI" sz="1500" dirty="0"/>
              <a:t>595€ (alv 0%)</a:t>
            </a:r>
          </a:p>
        </p:txBody>
      </p:sp>
      <p:pic>
        <p:nvPicPr>
          <p:cNvPr id="5" name="Kuva 4" descr="Kuva, joka sisältää kohteen vaate, henkilö, mies, Ihmisen kasvot&#10;&#10;Kuvaus luotu automaattisesti">
            <a:extLst>
              <a:ext uri="{FF2B5EF4-FFF2-40B4-BE49-F238E27FC236}">
                <a16:creationId xmlns:a16="http://schemas.microsoft.com/office/drawing/2014/main" id="{9CBCD358-6658-2FB7-61E8-B6C6121FCC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786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6D8565-30D6-60A6-67D0-6DB6BC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 dirty="0" err="1"/>
              <a:t>Ständipaikka</a:t>
            </a:r>
            <a:r>
              <a:rPr lang="fi-FI" sz="5400" dirty="0"/>
              <a:t>, </a:t>
            </a:r>
            <a:r>
              <a:rPr lang="fi-FI" sz="5400" dirty="0" err="1"/>
              <a:t>custom</a:t>
            </a:r>
            <a:endParaRPr lang="fi-FI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2A3512-4FED-17FD-DDD9-B2B93860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fi-FI" sz="1500" dirty="0" err="1"/>
              <a:t>Expoständi</a:t>
            </a:r>
            <a:r>
              <a:rPr lang="fi-FI" sz="1500" dirty="0"/>
              <a:t> 4x4m kilpailutapahtumasta </a:t>
            </a:r>
            <a:r>
              <a:rPr lang="fi-FI" sz="1500" u="sng" dirty="0"/>
              <a:t>kahdeksi päiväksi</a:t>
            </a:r>
            <a:r>
              <a:rPr lang="fi-FI" sz="1500" dirty="0"/>
              <a:t> </a:t>
            </a:r>
          </a:p>
          <a:p>
            <a:pPr lvl="1"/>
            <a:r>
              <a:rPr lang="fi-FI" sz="1000" dirty="0" err="1"/>
              <a:t>Custom</a:t>
            </a:r>
            <a:r>
              <a:rPr lang="fi-FI" sz="1000" dirty="0"/>
              <a:t> -paikka on myös neuvoteltavissa kumppanin tarpeiden mukaan mm. isommaksi paikaksi. </a:t>
            </a:r>
          </a:p>
          <a:p>
            <a:r>
              <a:rPr lang="fi-FI" sz="1500" dirty="0"/>
              <a:t>Yrityksen logo / tunnisteet sekä yritysesittely kilpailun nettisivuilla</a:t>
            </a:r>
          </a:p>
          <a:p>
            <a:r>
              <a:rPr lang="fi-FI" sz="1500" dirty="0"/>
              <a:t>Sosiaalisen median julkaisu </a:t>
            </a:r>
            <a:r>
              <a:rPr lang="fi-FI" sz="1500" dirty="0" err="1"/>
              <a:t>Unbroken</a:t>
            </a:r>
            <a:r>
              <a:rPr lang="fi-FI" sz="1500" dirty="0"/>
              <a:t> –tapahtuman </a:t>
            </a:r>
            <a:r>
              <a:rPr lang="fi-FI" sz="1500" dirty="0" err="1"/>
              <a:t>instagram-</a:t>
            </a:r>
            <a:r>
              <a:rPr lang="fi-FI" sz="1500" dirty="0"/>
              <a:t> ja </a:t>
            </a:r>
            <a:r>
              <a:rPr lang="fi-FI" sz="1500" dirty="0" err="1"/>
              <a:t>facebook</a:t>
            </a:r>
            <a:r>
              <a:rPr lang="fi-FI" sz="1500" dirty="0"/>
              <a:t>-kanavissa</a:t>
            </a:r>
          </a:p>
          <a:p>
            <a:r>
              <a:rPr lang="fi-FI" sz="1500" dirty="0"/>
              <a:t>Optiona: 55” näyttö (240€ +alv), Roll </a:t>
            </a:r>
            <a:r>
              <a:rPr lang="fi-FI" sz="1500" dirty="0" err="1"/>
              <a:t>Up</a:t>
            </a:r>
            <a:r>
              <a:rPr lang="fi-FI" sz="1500" dirty="0"/>
              <a:t> (165€+alv), messumatot (100€+alv)</a:t>
            </a:r>
          </a:p>
          <a:p>
            <a:pPr lvl="1"/>
            <a:r>
              <a:rPr lang="fi-FI" sz="1100" dirty="0"/>
              <a:t>Tarkemmat </a:t>
            </a:r>
            <a:r>
              <a:rPr lang="fi-FI" sz="1100" dirty="0" err="1"/>
              <a:t>ständien</a:t>
            </a:r>
            <a:r>
              <a:rPr lang="fi-FI" sz="1100" dirty="0"/>
              <a:t> lisäosat sovitaan yhteistyökumppanimme kanssa.</a:t>
            </a:r>
          </a:p>
          <a:p>
            <a:endParaRPr lang="fi-FI" sz="1500" dirty="0"/>
          </a:p>
          <a:p>
            <a:pPr marL="0" indent="0">
              <a:buNone/>
            </a:pPr>
            <a:r>
              <a:rPr lang="fi-FI" sz="1500" dirty="0"/>
              <a:t>895€ (alv 0%)</a:t>
            </a:r>
          </a:p>
          <a:p>
            <a:endParaRPr lang="fi-FI" sz="1500" dirty="0"/>
          </a:p>
          <a:p>
            <a:endParaRPr lang="fi-FI" sz="1500" dirty="0"/>
          </a:p>
        </p:txBody>
      </p:sp>
      <p:pic>
        <p:nvPicPr>
          <p:cNvPr id="5" name="Kuva 4" descr="Kuva, joka sisältää kohteen vaate, henkilö, mies, jalkineet&#10;&#10;Kuvaus luotu automaattisesti">
            <a:extLst>
              <a:ext uri="{FF2B5EF4-FFF2-40B4-BE49-F238E27FC236}">
                <a16:creationId xmlns:a16="http://schemas.microsoft.com/office/drawing/2014/main" id="{CBB0F516-707D-2934-BA7F-5E4A42EFCB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297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4C91E-4537-238D-047A-58EFAC9A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UNBROKEN</a:t>
            </a:r>
            <a:br>
              <a:rPr lang="en-US" sz="5400" b="1" dirty="0"/>
            </a:br>
            <a:r>
              <a:rPr lang="en-US" sz="2400" i="1" dirty="0"/>
              <a:t>Since 2014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83A6B1-90C3-754A-48CB-D7E9F09D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200" dirty="0" err="1"/>
              <a:t>yli</a:t>
            </a:r>
            <a:r>
              <a:rPr lang="en-US" sz="2200" dirty="0"/>
              <a:t> 8000+ </a:t>
            </a:r>
            <a:r>
              <a:rPr lang="en-US" sz="2200" dirty="0" err="1"/>
              <a:t>seuraajaa</a:t>
            </a:r>
            <a:r>
              <a:rPr lang="en-US" sz="2200" dirty="0"/>
              <a:t> </a:t>
            </a:r>
            <a:r>
              <a:rPr lang="en-US" sz="2200" dirty="0" err="1"/>
              <a:t>yhteensä</a:t>
            </a:r>
            <a:r>
              <a:rPr lang="en-US" sz="2200" dirty="0"/>
              <a:t> </a:t>
            </a:r>
            <a:r>
              <a:rPr lang="en-US" sz="2200" dirty="0" err="1"/>
              <a:t>sosiaalisen</a:t>
            </a:r>
            <a:r>
              <a:rPr lang="en-US" sz="2200" dirty="0"/>
              <a:t> median </a:t>
            </a:r>
            <a:r>
              <a:rPr lang="en-US" sz="2200" dirty="0" err="1"/>
              <a:t>alustoilla</a:t>
            </a:r>
            <a:endParaRPr lang="en-US" sz="2200" dirty="0"/>
          </a:p>
          <a:p>
            <a:r>
              <a:rPr lang="en-US" sz="2200" dirty="0" err="1"/>
              <a:t>Yli</a:t>
            </a:r>
            <a:r>
              <a:rPr lang="en-US" sz="2200" dirty="0"/>
              <a:t> 600 000 </a:t>
            </a:r>
            <a:r>
              <a:rPr lang="en-US" sz="2200" dirty="0" err="1"/>
              <a:t>katselukertaa</a:t>
            </a:r>
            <a:r>
              <a:rPr lang="en-US" sz="2200" dirty="0"/>
              <a:t> </a:t>
            </a:r>
            <a:r>
              <a:rPr lang="en-US" sz="2200" dirty="0" err="1"/>
              <a:t>Facebookissa</a:t>
            </a:r>
            <a:r>
              <a:rPr lang="en-US" sz="2200" dirty="0"/>
              <a:t> ja </a:t>
            </a:r>
            <a:r>
              <a:rPr lang="en-US" sz="2200" dirty="0" err="1"/>
              <a:t>Instagramissa</a:t>
            </a:r>
            <a:r>
              <a:rPr lang="en-US" sz="2200" dirty="0"/>
              <a:t> </a:t>
            </a:r>
            <a:r>
              <a:rPr lang="en-US" sz="2200" dirty="0" err="1"/>
              <a:t>viime</a:t>
            </a:r>
            <a:r>
              <a:rPr lang="en-US" sz="2200" dirty="0"/>
              <a:t> </a:t>
            </a:r>
            <a:r>
              <a:rPr lang="en-US" sz="2200" dirty="0" err="1"/>
              <a:t>vuoden</a:t>
            </a:r>
            <a:r>
              <a:rPr lang="en-US" sz="2200" dirty="0"/>
              <a:t> </a:t>
            </a:r>
            <a:r>
              <a:rPr lang="en-US" sz="2200" dirty="0" err="1"/>
              <a:t>tapahtumakauden</a:t>
            </a:r>
            <a:r>
              <a:rPr lang="en-US" sz="2200" dirty="0"/>
              <a:t> </a:t>
            </a:r>
            <a:r>
              <a:rPr lang="en-US" sz="2200" dirty="0" err="1"/>
              <a:t>aikana</a:t>
            </a:r>
            <a:r>
              <a:rPr lang="en-US" sz="2200" dirty="0"/>
              <a:t> (2024)</a:t>
            </a:r>
          </a:p>
          <a:p>
            <a:r>
              <a:rPr lang="en-US" sz="2200" dirty="0" err="1"/>
              <a:t>Viime</a:t>
            </a:r>
            <a:r>
              <a:rPr lang="en-US" sz="2200" dirty="0"/>
              <a:t> </a:t>
            </a:r>
            <a:r>
              <a:rPr lang="en-US" sz="2200" dirty="0" err="1"/>
              <a:t>vuoden</a:t>
            </a:r>
            <a:r>
              <a:rPr lang="en-US" sz="2200" dirty="0"/>
              <a:t> </a:t>
            </a:r>
            <a:r>
              <a:rPr lang="en-US" sz="2200" dirty="0" err="1"/>
              <a:t>yleisö</a:t>
            </a:r>
            <a:r>
              <a:rPr lang="en-US" sz="2200" dirty="0"/>
              <a:t> 1200+, </a:t>
            </a:r>
            <a:r>
              <a:rPr lang="en-US" sz="2200" dirty="0" err="1"/>
              <a:t>tämän</a:t>
            </a:r>
            <a:r>
              <a:rPr lang="en-US" sz="2200" dirty="0"/>
              <a:t> </a:t>
            </a:r>
            <a:r>
              <a:rPr lang="en-US" sz="2200" dirty="0" err="1"/>
              <a:t>vuoden</a:t>
            </a:r>
            <a:r>
              <a:rPr lang="en-US" sz="2200" dirty="0"/>
              <a:t> </a:t>
            </a:r>
            <a:r>
              <a:rPr lang="en-US" sz="2200" dirty="0" err="1"/>
              <a:t>tavoite</a:t>
            </a:r>
            <a:r>
              <a:rPr lang="en-US" sz="2200" dirty="0"/>
              <a:t> 2000+</a:t>
            </a:r>
          </a:p>
          <a:p>
            <a:r>
              <a:rPr lang="en-US" sz="2200" dirty="0" err="1"/>
              <a:t>Yli</a:t>
            </a:r>
            <a:r>
              <a:rPr lang="en-US" sz="2200" dirty="0"/>
              <a:t> 140 </a:t>
            </a:r>
            <a:r>
              <a:rPr lang="en-US" sz="2200" dirty="0" err="1"/>
              <a:t>urheilijaa</a:t>
            </a:r>
            <a:r>
              <a:rPr lang="en-US" sz="2200" dirty="0"/>
              <a:t> </a:t>
            </a:r>
            <a:r>
              <a:rPr lang="en-US" sz="2200" dirty="0" err="1"/>
              <a:t>kilpailemassa</a:t>
            </a:r>
            <a:r>
              <a:rPr lang="en-US" sz="2200" dirty="0"/>
              <a:t>, </a:t>
            </a:r>
            <a:r>
              <a:rPr lang="en-US" sz="2200" dirty="0" err="1"/>
              <a:t>joista</a:t>
            </a:r>
            <a:r>
              <a:rPr lang="en-US" sz="2200" dirty="0"/>
              <a:t> </a:t>
            </a:r>
            <a:r>
              <a:rPr lang="en-US" sz="2200" dirty="0" err="1"/>
              <a:t>useimmilla</a:t>
            </a:r>
            <a:r>
              <a:rPr lang="en-US" sz="2200" dirty="0"/>
              <a:t> on </a:t>
            </a:r>
            <a:r>
              <a:rPr lang="en-US" sz="2200" dirty="0" err="1"/>
              <a:t>suuret</a:t>
            </a:r>
            <a:r>
              <a:rPr lang="en-US" sz="2200" dirty="0"/>
              <a:t> </a:t>
            </a:r>
            <a:r>
              <a:rPr lang="en-US" sz="2200" dirty="0" err="1"/>
              <a:t>sosiaalisen</a:t>
            </a:r>
            <a:r>
              <a:rPr lang="en-US" sz="2200" dirty="0"/>
              <a:t> median </a:t>
            </a:r>
            <a:r>
              <a:rPr lang="en-US" sz="2200" dirty="0" err="1"/>
              <a:t>alustat</a:t>
            </a:r>
            <a:r>
              <a:rPr lang="en-US" sz="2200" dirty="0"/>
              <a:t> ja </a:t>
            </a:r>
            <a:r>
              <a:rPr lang="en-US" sz="2200" dirty="0" err="1"/>
              <a:t>yleisöt</a:t>
            </a:r>
            <a:r>
              <a:rPr lang="en-US" sz="2200" dirty="0"/>
              <a:t>.</a:t>
            </a:r>
          </a:p>
        </p:txBody>
      </p:sp>
      <p:pic>
        <p:nvPicPr>
          <p:cNvPr id="9" name="Kuva 4" descr="Kuva, joka sisältää kohteen vaate, henkilö, mies, jalkineet&#10;&#10;Kuvaus luotu automaattisesti">
            <a:extLst>
              <a:ext uri="{FF2B5EF4-FFF2-40B4-BE49-F238E27FC236}">
                <a16:creationId xmlns:a16="http://schemas.microsoft.com/office/drawing/2014/main" id="{970D7D9F-715B-56D8-A117-800288F2F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Kuva 4">
            <a:extLst>
              <a:ext uri="{FF2B5EF4-FFF2-40B4-BE49-F238E27FC236}">
                <a16:creationId xmlns:a16="http://schemas.microsoft.com/office/drawing/2014/main" id="{79BE6A34-3981-EB18-1C15-DA3954578F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039" r="33039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73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668A94-D8AE-24CE-0545-7FCB4A67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YHTEYSHENKILÖSI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C3CFBB-5355-3A88-337A-FF1FD8D19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Myynti</a:t>
            </a:r>
            <a:r>
              <a:rPr lang="en-US" sz="2200" b="1" dirty="0"/>
              <a:t> ja </a:t>
            </a:r>
            <a:r>
              <a:rPr lang="en-US" sz="2200" b="1" dirty="0" err="1"/>
              <a:t>markkinointi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Jukka-</a:t>
            </a:r>
            <a:r>
              <a:rPr lang="en-US" sz="2200" dirty="0" err="1"/>
              <a:t>Pekka</a:t>
            </a:r>
            <a:r>
              <a:rPr lang="en-US" sz="2200" dirty="0"/>
              <a:t> </a:t>
            </a:r>
            <a:r>
              <a:rPr lang="en-US" sz="2200" dirty="0" err="1"/>
              <a:t>Peltonen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p. 040 838 2806</a:t>
            </a:r>
          </a:p>
          <a:p>
            <a:pPr marL="0" indent="0">
              <a:buNone/>
            </a:pPr>
            <a:r>
              <a:rPr lang="en-US" sz="2200" dirty="0"/>
              <a:t>jukkis@crossfit8000.com</a:t>
            </a:r>
          </a:p>
        </p:txBody>
      </p:sp>
      <p:pic>
        <p:nvPicPr>
          <p:cNvPr id="6" name="Sisällön paikkamerkki 5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11F7E4B6-135B-6809-D2AC-978EBC07F9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427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22207</TotalTime>
  <Words>351</Words>
  <Application>Microsoft Macintosh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Office-teema</vt:lpstr>
      <vt:lpstr>UNBROKEN </vt:lpstr>
      <vt:lpstr>UNBROKEN 2025 26.-28.9</vt:lpstr>
      <vt:lpstr>EXPO  ja yhteistyökumppanit </vt:lpstr>
      <vt:lpstr>Ständipaikka, lite</vt:lpstr>
      <vt:lpstr>Ständipaikka, custom</vt:lpstr>
      <vt:lpstr>UNBROKEN Since 2014</vt:lpstr>
      <vt:lpstr>YHTEYSHENKILÖSI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 Unbroken</dc:creator>
  <cp:lastModifiedBy>Saana Hintikka</cp:lastModifiedBy>
  <cp:revision>5</cp:revision>
  <dcterms:created xsi:type="dcterms:W3CDTF">2025-01-29T08:52:09Z</dcterms:created>
  <dcterms:modified xsi:type="dcterms:W3CDTF">2025-05-13T09:32:13Z</dcterms:modified>
</cp:coreProperties>
</file>